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Nunito"/>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bold.fntdata"/><Relationship Id="rId14" Type="http://schemas.openxmlformats.org/officeDocument/2006/relationships/font" Target="fonts/Nunito-regular.fntdata"/><Relationship Id="rId17" Type="http://schemas.openxmlformats.org/officeDocument/2006/relationships/font" Target="fonts/Nunito-boldItalic.fntdata"/><Relationship Id="rId16" Type="http://schemas.openxmlformats.org/officeDocument/2006/relationships/font" Target="fonts/Nuni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c4879a3d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c4879a3d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c4879a3df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c4879a3df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c4879a3df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c4879a3df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c4879a3df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c4879a3df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c5c4f5df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c5c4f5df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c4879a3df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c4879a3df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c4879a3df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c4879a3df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SzPts val="1300"/>
              <a:buChar char="●"/>
              <a:defRPr/>
            </a:lvl1pPr>
            <a:lvl2pPr indent="-298450" lvl="1" marL="914400" algn="ctr">
              <a:spcBef>
                <a:spcPts val="1600"/>
              </a:spcBef>
              <a:spcAft>
                <a:spcPts val="0"/>
              </a:spcAft>
              <a:buSzPts val="1100"/>
              <a:buChar char="○"/>
              <a:defRPr/>
            </a:lvl2pPr>
            <a:lvl3pPr indent="-298450" lvl="2" marL="1371600" algn="ctr">
              <a:spcBef>
                <a:spcPts val="1600"/>
              </a:spcBef>
              <a:spcAft>
                <a:spcPts val="0"/>
              </a:spcAft>
              <a:buSzPts val="1100"/>
              <a:buChar char="■"/>
              <a:defRPr/>
            </a:lvl3pPr>
            <a:lvl4pPr indent="-298450" lvl="3" marL="1828800" algn="ctr">
              <a:spcBef>
                <a:spcPts val="1600"/>
              </a:spcBef>
              <a:spcAft>
                <a:spcPts val="0"/>
              </a:spcAft>
              <a:buSzPts val="1100"/>
              <a:buChar char="●"/>
              <a:defRPr/>
            </a:lvl4pPr>
            <a:lvl5pPr indent="-298450" lvl="4" marL="2286000" algn="ctr">
              <a:spcBef>
                <a:spcPts val="1600"/>
              </a:spcBef>
              <a:spcAft>
                <a:spcPts val="0"/>
              </a:spcAft>
              <a:buSzPts val="1100"/>
              <a:buChar char="○"/>
              <a:defRPr/>
            </a:lvl5pPr>
            <a:lvl6pPr indent="-298450" lvl="5" marL="2743200" algn="ctr">
              <a:spcBef>
                <a:spcPts val="1600"/>
              </a:spcBef>
              <a:spcAft>
                <a:spcPts val="0"/>
              </a:spcAft>
              <a:buSzPts val="1100"/>
              <a:buChar char="■"/>
              <a:defRPr/>
            </a:lvl6pPr>
            <a:lvl7pPr indent="-298450" lvl="6" marL="3200400" algn="ctr">
              <a:spcBef>
                <a:spcPts val="1600"/>
              </a:spcBef>
              <a:spcAft>
                <a:spcPts val="0"/>
              </a:spcAft>
              <a:buSzPts val="1100"/>
              <a:buChar char="●"/>
              <a:defRPr/>
            </a:lvl7pPr>
            <a:lvl8pPr indent="-298450" lvl="7" marL="3657600" algn="ctr">
              <a:spcBef>
                <a:spcPts val="1600"/>
              </a:spcBef>
              <a:spcAft>
                <a:spcPts val="0"/>
              </a:spcAft>
              <a:buSzPts val="1100"/>
              <a:buChar char="○"/>
              <a:defRPr/>
            </a:lvl8pPr>
            <a:lvl9pPr indent="-298450" lvl="8" marL="4114800" algn="ctr">
              <a:spcBef>
                <a:spcPts val="1600"/>
              </a:spcBef>
              <a:spcAft>
                <a:spcPts val="160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 Id="rId4" Type="http://schemas.openxmlformats.org/officeDocument/2006/relationships/image" Target="../media/image13.jpg"/><Relationship Id="rId5" Type="http://schemas.openxmlformats.org/officeDocument/2006/relationships/image" Target="../media/image4.jpg"/><Relationship Id="rId6"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jpg"/><Relationship Id="rId4" Type="http://schemas.openxmlformats.org/officeDocument/2006/relationships/image" Target="../media/image1.png"/><Relationship Id="rId5" Type="http://schemas.openxmlformats.org/officeDocument/2006/relationships/image" Target="../media/image2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8.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2.png"/><Relationship Id="rId8"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image" Target="../media/image14.png"/><Relationship Id="rId5"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3.jpg"/><Relationship Id="rId4" Type="http://schemas.openxmlformats.org/officeDocument/2006/relationships/image" Target="../media/image3.jpg"/><Relationship Id="rId11" Type="http://schemas.openxmlformats.org/officeDocument/2006/relationships/image" Target="../media/image26.jpg"/><Relationship Id="rId10" Type="http://schemas.openxmlformats.org/officeDocument/2006/relationships/image" Target="../media/image22.jpg"/><Relationship Id="rId12" Type="http://schemas.openxmlformats.org/officeDocument/2006/relationships/image" Target="../media/image20.jpg"/><Relationship Id="rId9" Type="http://schemas.openxmlformats.org/officeDocument/2006/relationships/image" Target="../media/image24.png"/><Relationship Id="rId5" Type="http://schemas.openxmlformats.org/officeDocument/2006/relationships/image" Target="../media/image15.jpg"/><Relationship Id="rId6" Type="http://schemas.openxmlformats.org/officeDocument/2006/relationships/image" Target="../media/image16.jpg"/><Relationship Id="rId7" Type="http://schemas.openxmlformats.org/officeDocument/2006/relationships/image" Target="../media/image19.jpg"/><Relationship Id="rId8" Type="http://schemas.openxmlformats.org/officeDocument/2006/relationships/image" Target="../media/image2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rrAwmvwU3tU" TargetMode="External"/><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13"/>
          <p:cNvPicPr preferRelativeResize="0"/>
          <p:nvPr/>
        </p:nvPicPr>
        <p:blipFill>
          <a:blip r:embed="rId3">
            <a:alphaModFix/>
          </a:blip>
          <a:stretch>
            <a:fillRect/>
          </a:stretch>
        </p:blipFill>
        <p:spPr>
          <a:xfrm>
            <a:off x="-66200" y="0"/>
            <a:ext cx="9272326" cy="5143500"/>
          </a:xfrm>
          <a:prstGeom prst="rect">
            <a:avLst/>
          </a:prstGeom>
          <a:noFill/>
          <a:ln>
            <a:noFill/>
          </a:ln>
        </p:spPr>
      </p:pic>
      <p:pic>
        <p:nvPicPr>
          <p:cNvPr id="129" name="Google Shape;129;p13"/>
          <p:cNvPicPr preferRelativeResize="0"/>
          <p:nvPr/>
        </p:nvPicPr>
        <p:blipFill>
          <a:blip r:embed="rId4">
            <a:alphaModFix/>
          </a:blip>
          <a:stretch>
            <a:fillRect/>
          </a:stretch>
        </p:blipFill>
        <p:spPr>
          <a:xfrm>
            <a:off x="6036025" y="0"/>
            <a:ext cx="3170100" cy="3063725"/>
          </a:xfrm>
          <a:prstGeom prst="rect">
            <a:avLst/>
          </a:prstGeom>
          <a:noFill/>
          <a:ln>
            <a:noFill/>
          </a:ln>
        </p:spPr>
      </p:pic>
      <p:sp>
        <p:nvSpPr>
          <p:cNvPr id="130" name="Google Shape;130;p13"/>
          <p:cNvSpPr txBox="1"/>
          <p:nvPr>
            <p:ph type="ctrTitle"/>
          </p:nvPr>
        </p:nvSpPr>
        <p:spPr>
          <a:xfrm>
            <a:off x="3134550" y="193825"/>
            <a:ext cx="2874900" cy="120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dk1"/>
                </a:solidFill>
              </a:rPr>
              <a:t>Manting Xiong</a:t>
            </a:r>
            <a:endParaRPr sz="3000">
              <a:solidFill>
                <a:schemeClr val="dk1"/>
              </a:solidFill>
            </a:endParaRPr>
          </a:p>
          <a:p>
            <a:pPr indent="0" lvl="0" marL="0" rtl="0" algn="l">
              <a:spcBef>
                <a:spcPts val="0"/>
              </a:spcBef>
              <a:spcAft>
                <a:spcPts val="0"/>
              </a:spcAft>
              <a:buNone/>
            </a:pPr>
            <a:r>
              <a:t/>
            </a:r>
            <a:endParaRPr sz="3000">
              <a:solidFill>
                <a:schemeClr val="dk1"/>
              </a:solidFill>
            </a:endParaRPr>
          </a:p>
          <a:p>
            <a:pPr indent="0" lvl="0" marL="0" rtl="0" algn="ctr">
              <a:spcBef>
                <a:spcPts val="0"/>
              </a:spcBef>
              <a:spcAft>
                <a:spcPts val="0"/>
              </a:spcAft>
              <a:buNone/>
            </a:pPr>
            <a:r>
              <a:rPr lang="en" sz="3000">
                <a:solidFill>
                  <a:schemeClr val="dk1"/>
                </a:solidFill>
              </a:rPr>
              <a:t>All About Me</a:t>
            </a:r>
            <a:endParaRPr sz="3000">
              <a:solidFill>
                <a:schemeClr val="dk1"/>
              </a:solidFill>
            </a:endParaRPr>
          </a:p>
        </p:txBody>
      </p:sp>
      <p:pic>
        <p:nvPicPr>
          <p:cNvPr id="131" name="Google Shape;131;p13"/>
          <p:cNvPicPr preferRelativeResize="0"/>
          <p:nvPr/>
        </p:nvPicPr>
        <p:blipFill>
          <a:blip r:embed="rId5">
            <a:alphaModFix/>
          </a:blip>
          <a:stretch>
            <a:fillRect/>
          </a:stretch>
        </p:blipFill>
        <p:spPr>
          <a:xfrm>
            <a:off x="2870000" y="3063725"/>
            <a:ext cx="3170100" cy="2519551"/>
          </a:xfrm>
          <a:prstGeom prst="rect">
            <a:avLst/>
          </a:prstGeom>
          <a:noFill/>
          <a:ln>
            <a:noFill/>
          </a:ln>
        </p:spPr>
      </p:pic>
      <p:pic>
        <p:nvPicPr>
          <p:cNvPr id="132" name="Google Shape;132;p13"/>
          <p:cNvPicPr preferRelativeResize="0"/>
          <p:nvPr/>
        </p:nvPicPr>
        <p:blipFill>
          <a:blip r:embed="rId6">
            <a:alphaModFix/>
          </a:blip>
          <a:stretch>
            <a:fillRect/>
          </a:stretch>
        </p:blipFill>
        <p:spPr>
          <a:xfrm>
            <a:off x="-66200" y="0"/>
            <a:ext cx="2936200" cy="30637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14"/>
          <p:cNvPicPr preferRelativeResize="0"/>
          <p:nvPr/>
        </p:nvPicPr>
        <p:blipFill>
          <a:blip r:embed="rId3">
            <a:alphaModFix/>
          </a:blip>
          <a:stretch>
            <a:fillRect/>
          </a:stretch>
        </p:blipFill>
        <p:spPr>
          <a:xfrm>
            <a:off x="3760" y="0"/>
            <a:ext cx="9136481" cy="5143501"/>
          </a:xfrm>
          <a:prstGeom prst="rect">
            <a:avLst/>
          </a:prstGeom>
          <a:noFill/>
          <a:ln>
            <a:noFill/>
          </a:ln>
        </p:spPr>
      </p:pic>
      <p:pic>
        <p:nvPicPr>
          <p:cNvPr id="138" name="Google Shape;138;p14"/>
          <p:cNvPicPr preferRelativeResize="0"/>
          <p:nvPr/>
        </p:nvPicPr>
        <p:blipFill>
          <a:blip r:embed="rId4">
            <a:alphaModFix/>
          </a:blip>
          <a:stretch>
            <a:fillRect/>
          </a:stretch>
        </p:blipFill>
        <p:spPr>
          <a:xfrm>
            <a:off x="0" y="0"/>
            <a:ext cx="5598876" cy="2412700"/>
          </a:xfrm>
          <a:prstGeom prst="rect">
            <a:avLst/>
          </a:prstGeom>
          <a:noFill/>
          <a:ln>
            <a:noFill/>
          </a:ln>
        </p:spPr>
      </p:pic>
      <p:sp>
        <p:nvSpPr>
          <p:cNvPr id="139" name="Google Shape;139;p14"/>
          <p:cNvSpPr txBox="1"/>
          <p:nvPr>
            <p:ph type="title"/>
          </p:nvPr>
        </p:nvSpPr>
        <p:spPr>
          <a:xfrm>
            <a:off x="3915600" y="0"/>
            <a:ext cx="1953900" cy="622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0000"/>
                </a:solidFill>
              </a:rPr>
              <a:t>Origins</a:t>
            </a:r>
            <a:endParaRPr>
              <a:solidFill>
                <a:srgbClr val="000000"/>
              </a:solidFill>
            </a:endParaRPr>
          </a:p>
        </p:txBody>
      </p:sp>
      <p:pic>
        <p:nvPicPr>
          <p:cNvPr id="140" name="Google Shape;140;p14"/>
          <p:cNvPicPr preferRelativeResize="0"/>
          <p:nvPr/>
        </p:nvPicPr>
        <p:blipFill>
          <a:blip r:embed="rId5">
            <a:alphaModFix/>
          </a:blip>
          <a:stretch>
            <a:fillRect/>
          </a:stretch>
        </p:blipFill>
        <p:spPr>
          <a:xfrm>
            <a:off x="5598875" y="100"/>
            <a:ext cx="3545126" cy="5143501"/>
          </a:xfrm>
          <a:prstGeom prst="rect">
            <a:avLst/>
          </a:prstGeom>
          <a:noFill/>
          <a:ln>
            <a:noFill/>
          </a:ln>
        </p:spPr>
      </p:pic>
      <p:sp>
        <p:nvSpPr>
          <p:cNvPr id="141" name="Google Shape;141;p14"/>
          <p:cNvSpPr txBox="1"/>
          <p:nvPr/>
        </p:nvSpPr>
        <p:spPr>
          <a:xfrm>
            <a:off x="-201275" y="2412700"/>
            <a:ext cx="4532400" cy="27309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Born in Concord, NC, raised in Chico, CA</a:t>
            </a:r>
            <a:endParaRPr sz="1900"/>
          </a:p>
          <a:p>
            <a:pPr indent="-349250" lvl="0" marL="457200" rtl="0" algn="l">
              <a:spcBef>
                <a:spcPts val="0"/>
              </a:spcBef>
              <a:spcAft>
                <a:spcPts val="0"/>
              </a:spcAft>
              <a:buSzPts val="1900"/>
              <a:buChar char="-"/>
            </a:pPr>
            <a:r>
              <a:rPr lang="en" sz="1900"/>
              <a:t>Parents divorced when I was 6 months old</a:t>
            </a:r>
            <a:endParaRPr sz="1900"/>
          </a:p>
          <a:p>
            <a:pPr indent="-349250" lvl="0" marL="457200" rtl="0" algn="l">
              <a:spcBef>
                <a:spcPts val="0"/>
              </a:spcBef>
              <a:spcAft>
                <a:spcPts val="0"/>
              </a:spcAft>
              <a:buSzPts val="1900"/>
              <a:buChar char="-"/>
            </a:pPr>
            <a:r>
              <a:rPr lang="en" sz="1900"/>
              <a:t>First time meeting my mother in </a:t>
            </a:r>
            <a:r>
              <a:rPr lang="en" sz="1900"/>
              <a:t>freshman</a:t>
            </a:r>
            <a:r>
              <a:rPr lang="en" sz="1900"/>
              <a:t> year of high school</a:t>
            </a:r>
            <a:endParaRPr sz="1900"/>
          </a:p>
          <a:p>
            <a:pPr indent="-349250" lvl="0" marL="457200" rtl="0" algn="l">
              <a:spcBef>
                <a:spcPts val="0"/>
              </a:spcBef>
              <a:spcAft>
                <a:spcPts val="0"/>
              </a:spcAft>
              <a:buSzPts val="1900"/>
              <a:buChar char="-"/>
            </a:pPr>
            <a:r>
              <a:rPr lang="en" sz="1900"/>
              <a:t>My family includes my older brother, father, grandmother, and I</a:t>
            </a:r>
            <a:endParaRPr sz="1900"/>
          </a:p>
          <a:p>
            <a:pPr indent="-349250" lvl="0" marL="457200" rtl="0" algn="l">
              <a:spcBef>
                <a:spcPts val="0"/>
              </a:spcBef>
              <a:spcAft>
                <a:spcPts val="0"/>
              </a:spcAft>
              <a:buSzPts val="1900"/>
              <a:buChar char="-"/>
            </a:pPr>
            <a:r>
              <a:rPr lang="en" sz="1900"/>
              <a:t>Many cousins</a:t>
            </a:r>
            <a:endParaRPr sz="19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5"/>
          <p:cNvSpPr txBox="1"/>
          <p:nvPr>
            <p:ph type="title"/>
          </p:nvPr>
        </p:nvSpPr>
        <p:spPr>
          <a:xfrm>
            <a:off x="2361150" y="204525"/>
            <a:ext cx="4421700" cy="64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My Educational Journey</a:t>
            </a:r>
            <a:endParaRPr/>
          </a:p>
        </p:txBody>
      </p:sp>
      <p:pic>
        <p:nvPicPr>
          <p:cNvPr id="147" name="Google Shape;147;p15"/>
          <p:cNvPicPr preferRelativeResize="0"/>
          <p:nvPr/>
        </p:nvPicPr>
        <p:blipFill>
          <a:blip r:embed="rId3">
            <a:alphaModFix/>
          </a:blip>
          <a:stretch>
            <a:fillRect/>
          </a:stretch>
        </p:blipFill>
        <p:spPr>
          <a:xfrm>
            <a:off x="234400" y="724600"/>
            <a:ext cx="2146675" cy="1927238"/>
          </a:xfrm>
          <a:prstGeom prst="rect">
            <a:avLst/>
          </a:prstGeom>
          <a:noFill/>
          <a:ln>
            <a:noFill/>
          </a:ln>
        </p:spPr>
      </p:pic>
      <p:cxnSp>
        <p:nvCxnSpPr>
          <p:cNvPr id="148" name="Google Shape;148;p15"/>
          <p:cNvCxnSpPr>
            <a:endCxn id="149" idx="1"/>
          </p:cNvCxnSpPr>
          <p:nvPr/>
        </p:nvCxnSpPr>
        <p:spPr>
          <a:xfrm>
            <a:off x="2445200" y="1688175"/>
            <a:ext cx="760500" cy="89700"/>
          </a:xfrm>
          <a:prstGeom prst="straightConnector1">
            <a:avLst/>
          </a:prstGeom>
          <a:noFill/>
          <a:ln cap="flat" cmpd="sng" w="9525">
            <a:solidFill>
              <a:schemeClr val="dk2"/>
            </a:solidFill>
            <a:prstDash val="solid"/>
            <a:round/>
            <a:headEnd len="med" w="med" type="none"/>
            <a:tailEnd len="med" w="med" type="triangle"/>
          </a:ln>
        </p:spPr>
      </p:cxnSp>
      <p:pic>
        <p:nvPicPr>
          <p:cNvPr id="149" name="Google Shape;149;p15"/>
          <p:cNvPicPr preferRelativeResize="0"/>
          <p:nvPr/>
        </p:nvPicPr>
        <p:blipFill>
          <a:blip r:embed="rId4">
            <a:alphaModFix/>
          </a:blip>
          <a:stretch>
            <a:fillRect/>
          </a:stretch>
        </p:blipFill>
        <p:spPr>
          <a:xfrm>
            <a:off x="3205700" y="849825"/>
            <a:ext cx="2146675" cy="1856100"/>
          </a:xfrm>
          <a:prstGeom prst="rect">
            <a:avLst/>
          </a:prstGeom>
          <a:noFill/>
          <a:ln>
            <a:noFill/>
          </a:ln>
        </p:spPr>
      </p:pic>
      <p:cxnSp>
        <p:nvCxnSpPr>
          <p:cNvPr id="150" name="Google Shape;150;p15"/>
          <p:cNvCxnSpPr>
            <a:endCxn id="151" idx="1"/>
          </p:cNvCxnSpPr>
          <p:nvPr/>
        </p:nvCxnSpPr>
        <p:spPr>
          <a:xfrm>
            <a:off x="5417100" y="1688137"/>
            <a:ext cx="999900" cy="62700"/>
          </a:xfrm>
          <a:prstGeom prst="straightConnector1">
            <a:avLst/>
          </a:prstGeom>
          <a:noFill/>
          <a:ln cap="flat" cmpd="sng" w="9525">
            <a:solidFill>
              <a:schemeClr val="dk2"/>
            </a:solidFill>
            <a:prstDash val="solid"/>
            <a:round/>
            <a:headEnd len="med" w="med" type="none"/>
            <a:tailEnd len="med" w="med" type="triangle"/>
          </a:ln>
        </p:spPr>
      </p:cxnSp>
      <p:pic>
        <p:nvPicPr>
          <p:cNvPr id="151" name="Google Shape;151;p15"/>
          <p:cNvPicPr preferRelativeResize="0"/>
          <p:nvPr/>
        </p:nvPicPr>
        <p:blipFill>
          <a:blip r:embed="rId5">
            <a:alphaModFix/>
          </a:blip>
          <a:stretch>
            <a:fillRect/>
          </a:stretch>
        </p:blipFill>
        <p:spPr>
          <a:xfrm>
            <a:off x="6417000" y="849825"/>
            <a:ext cx="2146676" cy="1802025"/>
          </a:xfrm>
          <a:prstGeom prst="rect">
            <a:avLst/>
          </a:prstGeom>
          <a:noFill/>
          <a:ln>
            <a:noFill/>
          </a:ln>
        </p:spPr>
      </p:pic>
      <p:pic>
        <p:nvPicPr>
          <p:cNvPr id="152" name="Google Shape;152;p15"/>
          <p:cNvPicPr preferRelativeResize="0"/>
          <p:nvPr/>
        </p:nvPicPr>
        <p:blipFill>
          <a:blip r:embed="rId6">
            <a:alphaModFix/>
          </a:blip>
          <a:stretch>
            <a:fillRect/>
          </a:stretch>
        </p:blipFill>
        <p:spPr>
          <a:xfrm>
            <a:off x="5600700" y="2705913"/>
            <a:ext cx="2666905" cy="2186862"/>
          </a:xfrm>
          <a:prstGeom prst="rect">
            <a:avLst/>
          </a:prstGeom>
          <a:noFill/>
          <a:ln>
            <a:noFill/>
          </a:ln>
        </p:spPr>
      </p:pic>
      <p:cxnSp>
        <p:nvCxnSpPr>
          <p:cNvPr id="153" name="Google Shape;153;p15"/>
          <p:cNvCxnSpPr/>
          <p:nvPr/>
        </p:nvCxnSpPr>
        <p:spPr>
          <a:xfrm flipH="1">
            <a:off x="5165763" y="3413525"/>
            <a:ext cx="718200" cy="600"/>
          </a:xfrm>
          <a:prstGeom prst="straightConnector1">
            <a:avLst/>
          </a:prstGeom>
          <a:noFill/>
          <a:ln cap="flat" cmpd="sng" w="9525">
            <a:solidFill>
              <a:schemeClr val="dk2"/>
            </a:solidFill>
            <a:prstDash val="solid"/>
            <a:round/>
            <a:headEnd len="med" w="med" type="none"/>
            <a:tailEnd len="med" w="med" type="triangle"/>
          </a:ln>
        </p:spPr>
      </p:cxnSp>
      <p:pic>
        <p:nvPicPr>
          <p:cNvPr id="154" name="Google Shape;154;p15"/>
          <p:cNvPicPr preferRelativeResize="0"/>
          <p:nvPr/>
        </p:nvPicPr>
        <p:blipFill>
          <a:blip r:embed="rId7">
            <a:alphaModFix/>
          </a:blip>
          <a:stretch>
            <a:fillRect/>
          </a:stretch>
        </p:blipFill>
        <p:spPr>
          <a:xfrm>
            <a:off x="280250" y="2705913"/>
            <a:ext cx="2164994" cy="2186863"/>
          </a:xfrm>
          <a:prstGeom prst="rect">
            <a:avLst/>
          </a:prstGeom>
          <a:noFill/>
          <a:ln>
            <a:noFill/>
          </a:ln>
        </p:spPr>
      </p:pic>
      <p:pic>
        <p:nvPicPr>
          <p:cNvPr id="155" name="Google Shape;155;p15"/>
          <p:cNvPicPr preferRelativeResize="0"/>
          <p:nvPr/>
        </p:nvPicPr>
        <p:blipFill>
          <a:blip r:embed="rId8">
            <a:alphaModFix/>
          </a:blip>
          <a:stretch>
            <a:fillRect/>
          </a:stretch>
        </p:blipFill>
        <p:spPr>
          <a:xfrm>
            <a:off x="2726994" y="2828500"/>
            <a:ext cx="2271781" cy="1876289"/>
          </a:xfrm>
          <a:prstGeom prst="rect">
            <a:avLst/>
          </a:prstGeom>
          <a:noFill/>
          <a:ln>
            <a:noFill/>
          </a:ln>
        </p:spPr>
      </p:pic>
      <p:cxnSp>
        <p:nvCxnSpPr>
          <p:cNvPr id="156" name="Google Shape;156;p15"/>
          <p:cNvCxnSpPr/>
          <p:nvPr/>
        </p:nvCxnSpPr>
        <p:spPr>
          <a:xfrm flipH="1">
            <a:off x="6416988" y="2377650"/>
            <a:ext cx="228300" cy="3882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6"/>
          <p:cNvSpPr txBox="1"/>
          <p:nvPr>
            <p:ph type="title"/>
          </p:nvPr>
        </p:nvSpPr>
        <p:spPr>
          <a:xfrm>
            <a:off x="1641900" y="211975"/>
            <a:ext cx="5860200" cy="1204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History Major (Pre - </a:t>
            </a:r>
            <a:r>
              <a:rPr lang="en" sz="2400"/>
              <a:t>Credential</a:t>
            </a:r>
            <a:r>
              <a:rPr lang="en" sz="2400"/>
              <a:t>)</a:t>
            </a:r>
            <a:endParaRPr sz="2400"/>
          </a:p>
          <a:p>
            <a:pPr indent="0" lvl="0" marL="0" rtl="0" algn="ctr">
              <a:spcBef>
                <a:spcPts val="0"/>
              </a:spcBef>
              <a:spcAft>
                <a:spcPts val="0"/>
              </a:spcAft>
              <a:buNone/>
            </a:pPr>
            <a:r>
              <a:rPr lang="en" sz="2400"/>
              <a:t>Asian Studies Major (Not Yet Declared)</a:t>
            </a:r>
            <a:endParaRPr sz="2400"/>
          </a:p>
          <a:p>
            <a:pPr indent="0" lvl="0" marL="0" rtl="0" algn="ctr">
              <a:spcBef>
                <a:spcPts val="0"/>
              </a:spcBef>
              <a:spcAft>
                <a:spcPts val="0"/>
              </a:spcAft>
              <a:buNone/>
            </a:pPr>
            <a:r>
              <a:rPr lang="en" sz="2400"/>
              <a:t>Creative Writing Minor (Not Yet Declared)</a:t>
            </a:r>
            <a:endParaRPr sz="2400"/>
          </a:p>
        </p:txBody>
      </p:sp>
      <p:pic>
        <p:nvPicPr>
          <p:cNvPr id="162" name="Google Shape;162;p16"/>
          <p:cNvPicPr preferRelativeResize="0"/>
          <p:nvPr/>
        </p:nvPicPr>
        <p:blipFill>
          <a:blip r:embed="rId3">
            <a:alphaModFix/>
          </a:blip>
          <a:stretch>
            <a:fillRect/>
          </a:stretch>
        </p:blipFill>
        <p:spPr>
          <a:xfrm>
            <a:off x="6321275" y="1416475"/>
            <a:ext cx="2661225" cy="3108326"/>
          </a:xfrm>
          <a:prstGeom prst="rect">
            <a:avLst/>
          </a:prstGeom>
          <a:noFill/>
          <a:ln>
            <a:noFill/>
          </a:ln>
        </p:spPr>
      </p:pic>
      <p:sp>
        <p:nvSpPr>
          <p:cNvPr id="163" name="Google Shape;163;p16"/>
          <p:cNvSpPr txBox="1"/>
          <p:nvPr/>
        </p:nvSpPr>
        <p:spPr>
          <a:xfrm>
            <a:off x="5859125" y="4562050"/>
            <a:ext cx="31233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www.runningmanting.wordpress.com</a:t>
            </a:r>
            <a:endParaRPr/>
          </a:p>
        </p:txBody>
      </p:sp>
      <p:pic>
        <p:nvPicPr>
          <p:cNvPr id="164" name="Google Shape;164;p16"/>
          <p:cNvPicPr preferRelativeResize="0"/>
          <p:nvPr/>
        </p:nvPicPr>
        <p:blipFill>
          <a:blip r:embed="rId4">
            <a:alphaModFix/>
          </a:blip>
          <a:stretch>
            <a:fillRect/>
          </a:stretch>
        </p:blipFill>
        <p:spPr>
          <a:xfrm>
            <a:off x="3175700" y="1416475"/>
            <a:ext cx="3145575" cy="3145575"/>
          </a:xfrm>
          <a:prstGeom prst="rect">
            <a:avLst/>
          </a:prstGeom>
          <a:noFill/>
          <a:ln>
            <a:noFill/>
          </a:ln>
        </p:spPr>
      </p:pic>
      <p:pic>
        <p:nvPicPr>
          <p:cNvPr id="165" name="Google Shape;165;p16"/>
          <p:cNvPicPr preferRelativeResize="0"/>
          <p:nvPr/>
        </p:nvPicPr>
        <p:blipFill>
          <a:blip r:embed="rId5">
            <a:alphaModFix/>
          </a:blip>
          <a:stretch>
            <a:fillRect/>
          </a:stretch>
        </p:blipFill>
        <p:spPr>
          <a:xfrm>
            <a:off x="186350" y="1568875"/>
            <a:ext cx="2944475" cy="2993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7"/>
          <p:cNvSpPr txBox="1"/>
          <p:nvPr>
            <p:ph type="title"/>
          </p:nvPr>
        </p:nvSpPr>
        <p:spPr>
          <a:xfrm>
            <a:off x="1284150" y="264175"/>
            <a:ext cx="6575700" cy="60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Experience And Try New Things!</a:t>
            </a:r>
            <a:endParaRPr/>
          </a:p>
          <a:p>
            <a:pPr indent="0" lvl="0" marL="0" rtl="0" algn="ctr">
              <a:spcBef>
                <a:spcPts val="0"/>
              </a:spcBef>
              <a:spcAft>
                <a:spcPts val="0"/>
              </a:spcAft>
              <a:buNone/>
            </a:pPr>
            <a:r>
              <a:rPr lang="en"/>
              <a:t>What I Did</a:t>
            </a:r>
            <a:endParaRPr/>
          </a:p>
        </p:txBody>
      </p:sp>
      <p:sp>
        <p:nvSpPr>
          <p:cNvPr id="171" name="Google Shape;171;p17"/>
          <p:cNvSpPr txBox="1"/>
          <p:nvPr>
            <p:ph idx="1" type="body"/>
          </p:nvPr>
        </p:nvSpPr>
        <p:spPr>
          <a:xfrm>
            <a:off x="0" y="864775"/>
            <a:ext cx="4398000" cy="381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000000"/>
                </a:solidFill>
              </a:rPr>
              <a:t>High School</a:t>
            </a:r>
            <a:endParaRPr sz="1800">
              <a:solidFill>
                <a:srgbClr val="000000"/>
              </a:solidFill>
            </a:endParaRPr>
          </a:p>
          <a:p>
            <a:pPr indent="-342900" lvl="0" marL="457200" rtl="0" algn="l">
              <a:spcBef>
                <a:spcPts val="1600"/>
              </a:spcBef>
              <a:spcAft>
                <a:spcPts val="0"/>
              </a:spcAft>
              <a:buClr>
                <a:srgbClr val="000000"/>
              </a:buClr>
              <a:buSzPts val="1800"/>
              <a:buChar char="-"/>
            </a:pPr>
            <a:r>
              <a:rPr lang="en" sz="1800">
                <a:solidFill>
                  <a:srgbClr val="000000"/>
                </a:solidFill>
              </a:rPr>
              <a:t>Mixed Chorus (1 Yr)</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Acapella Choir (3 Yrs)</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Sac Street Boys (1 Yr)</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JV Volleyball (2 Yrs)</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Varsity Volleyball (2 Yrs)</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Student Government (1 Yr)</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Asian Youth Awareness Club (3 Yrs)</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ETS Student (6 Yrs)</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Piano (1 Yr)</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Computer Programming (1 Yr)</a:t>
            </a:r>
            <a:endParaRPr sz="1800">
              <a:solidFill>
                <a:srgbClr val="000000"/>
              </a:solidFill>
            </a:endParaRPr>
          </a:p>
        </p:txBody>
      </p:sp>
      <p:sp>
        <p:nvSpPr>
          <p:cNvPr id="172" name="Google Shape;172;p17"/>
          <p:cNvSpPr txBox="1"/>
          <p:nvPr>
            <p:ph idx="1" type="body"/>
          </p:nvPr>
        </p:nvSpPr>
        <p:spPr>
          <a:xfrm>
            <a:off x="3786800" y="1125600"/>
            <a:ext cx="5158200" cy="286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000000"/>
                </a:solidFill>
              </a:rPr>
              <a:t>College</a:t>
            </a:r>
            <a:endParaRPr sz="1800">
              <a:solidFill>
                <a:srgbClr val="000000"/>
              </a:solidFill>
            </a:endParaRPr>
          </a:p>
          <a:p>
            <a:pPr indent="-342900" lvl="0" marL="457200" rtl="0" algn="l">
              <a:spcBef>
                <a:spcPts val="1600"/>
              </a:spcBef>
              <a:spcAft>
                <a:spcPts val="0"/>
              </a:spcAft>
              <a:buClr>
                <a:srgbClr val="000000"/>
              </a:buClr>
              <a:buSzPts val="1800"/>
              <a:buChar char="-"/>
            </a:pPr>
            <a:r>
              <a:rPr lang="en" sz="1800">
                <a:solidFill>
                  <a:srgbClr val="000000"/>
                </a:solidFill>
              </a:rPr>
              <a:t>Hmong Student Association (1 Yr)</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Momentum Dance Club (1 Semester)</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Asian Pacific Islander in Higher Education (APAHE)</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Summer Connection (1 Summer)</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EOP Student (1 Yr)</a:t>
            </a:r>
            <a:endParaRPr sz="1800">
              <a:solidFill>
                <a:srgbClr val="000000"/>
              </a:solidFill>
            </a:endParaRPr>
          </a:p>
          <a:p>
            <a:pPr indent="-342900" lvl="0" marL="457200" rtl="0" algn="l">
              <a:spcBef>
                <a:spcPts val="0"/>
              </a:spcBef>
              <a:spcAft>
                <a:spcPts val="0"/>
              </a:spcAft>
              <a:buClr>
                <a:srgbClr val="000000"/>
              </a:buClr>
              <a:buSzPts val="1800"/>
              <a:buChar char="-"/>
            </a:pPr>
            <a:r>
              <a:rPr lang="en" sz="1800">
                <a:solidFill>
                  <a:srgbClr val="000000"/>
                </a:solidFill>
              </a:rPr>
              <a:t>Hmong Story Telling Workshops ( 1 Semester)</a:t>
            </a:r>
            <a:endParaRPr sz="1800">
              <a:solidFill>
                <a:srgbClr val="000000"/>
              </a:solidFill>
            </a:endParaRPr>
          </a:p>
        </p:txBody>
      </p:sp>
      <p:sp>
        <p:nvSpPr>
          <p:cNvPr id="173" name="Google Shape;173;p17"/>
          <p:cNvSpPr txBox="1"/>
          <p:nvPr/>
        </p:nvSpPr>
        <p:spPr>
          <a:xfrm>
            <a:off x="5078150" y="4099675"/>
            <a:ext cx="2575500" cy="7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Jr. High</a:t>
            </a:r>
            <a:endParaRPr sz="1800"/>
          </a:p>
          <a:p>
            <a:pPr indent="-342900" lvl="0" marL="457200" rtl="0" algn="l">
              <a:spcBef>
                <a:spcPts val="0"/>
              </a:spcBef>
              <a:spcAft>
                <a:spcPts val="0"/>
              </a:spcAft>
              <a:buSzPts val="1800"/>
              <a:buChar char="-"/>
            </a:pPr>
            <a:r>
              <a:rPr lang="en" sz="1800"/>
              <a:t>Leadership (1 Yr)</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18"/>
          <p:cNvPicPr preferRelativeResize="0"/>
          <p:nvPr/>
        </p:nvPicPr>
        <p:blipFill>
          <a:blip r:embed="rId3">
            <a:alphaModFix/>
          </a:blip>
          <a:stretch>
            <a:fillRect/>
          </a:stretch>
        </p:blipFill>
        <p:spPr>
          <a:xfrm>
            <a:off x="0" y="0"/>
            <a:ext cx="2799548" cy="1777050"/>
          </a:xfrm>
          <a:prstGeom prst="rect">
            <a:avLst/>
          </a:prstGeom>
          <a:noFill/>
          <a:ln>
            <a:noFill/>
          </a:ln>
        </p:spPr>
      </p:pic>
      <p:pic>
        <p:nvPicPr>
          <p:cNvPr id="179" name="Google Shape;179;p18"/>
          <p:cNvPicPr preferRelativeResize="0"/>
          <p:nvPr/>
        </p:nvPicPr>
        <p:blipFill>
          <a:blip r:embed="rId4">
            <a:alphaModFix/>
          </a:blip>
          <a:stretch>
            <a:fillRect/>
          </a:stretch>
        </p:blipFill>
        <p:spPr>
          <a:xfrm>
            <a:off x="2799550" y="0"/>
            <a:ext cx="2243749" cy="2243749"/>
          </a:xfrm>
          <a:prstGeom prst="rect">
            <a:avLst/>
          </a:prstGeom>
          <a:noFill/>
          <a:ln>
            <a:noFill/>
          </a:ln>
        </p:spPr>
      </p:pic>
      <p:pic>
        <p:nvPicPr>
          <p:cNvPr id="180" name="Google Shape;180;p18"/>
          <p:cNvPicPr preferRelativeResize="0"/>
          <p:nvPr/>
        </p:nvPicPr>
        <p:blipFill>
          <a:blip r:embed="rId5">
            <a:alphaModFix/>
          </a:blip>
          <a:stretch>
            <a:fillRect/>
          </a:stretch>
        </p:blipFill>
        <p:spPr>
          <a:xfrm>
            <a:off x="0" y="1784375"/>
            <a:ext cx="2799554" cy="1574749"/>
          </a:xfrm>
          <a:prstGeom prst="rect">
            <a:avLst/>
          </a:prstGeom>
          <a:noFill/>
          <a:ln>
            <a:noFill/>
          </a:ln>
        </p:spPr>
      </p:pic>
      <p:pic>
        <p:nvPicPr>
          <p:cNvPr id="181" name="Google Shape;181;p18"/>
          <p:cNvPicPr preferRelativeResize="0"/>
          <p:nvPr/>
        </p:nvPicPr>
        <p:blipFill>
          <a:blip r:embed="rId6">
            <a:alphaModFix/>
          </a:blip>
          <a:stretch>
            <a:fillRect/>
          </a:stretch>
        </p:blipFill>
        <p:spPr>
          <a:xfrm>
            <a:off x="7523000" y="0"/>
            <a:ext cx="1621000" cy="2899751"/>
          </a:xfrm>
          <a:prstGeom prst="rect">
            <a:avLst/>
          </a:prstGeom>
          <a:noFill/>
          <a:ln>
            <a:noFill/>
          </a:ln>
        </p:spPr>
      </p:pic>
      <p:pic>
        <p:nvPicPr>
          <p:cNvPr id="182" name="Google Shape;182;p18"/>
          <p:cNvPicPr preferRelativeResize="0"/>
          <p:nvPr/>
        </p:nvPicPr>
        <p:blipFill>
          <a:blip r:embed="rId7">
            <a:alphaModFix/>
          </a:blip>
          <a:stretch>
            <a:fillRect/>
          </a:stretch>
        </p:blipFill>
        <p:spPr>
          <a:xfrm>
            <a:off x="0" y="3359125"/>
            <a:ext cx="2832649" cy="1777050"/>
          </a:xfrm>
          <a:prstGeom prst="rect">
            <a:avLst/>
          </a:prstGeom>
          <a:noFill/>
          <a:ln>
            <a:noFill/>
          </a:ln>
        </p:spPr>
      </p:pic>
      <p:pic>
        <p:nvPicPr>
          <p:cNvPr id="183" name="Google Shape;183;p18"/>
          <p:cNvPicPr preferRelativeResize="0"/>
          <p:nvPr/>
        </p:nvPicPr>
        <p:blipFill>
          <a:blip r:embed="rId8">
            <a:alphaModFix/>
          </a:blip>
          <a:stretch>
            <a:fillRect/>
          </a:stretch>
        </p:blipFill>
        <p:spPr>
          <a:xfrm>
            <a:off x="2832650" y="3519625"/>
            <a:ext cx="2210655" cy="1623873"/>
          </a:xfrm>
          <a:prstGeom prst="rect">
            <a:avLst/>
          </a:prstGeom>
          <a:noFill/>
          <a:ln>
            <a:noFill/>
          </a:ln>
        </p:spPr>
      </p:pic>
      <p:pic>
        <p:nvPicPr>
          <p:cNvPr id="184" name="Google Shape;184;p18"/>
          <p:cNvPicPr preferRelativeResize="0"/>
          <p:nvPr/>
        </p:nvPicPr>
        <p:blipFill rotWithShape="1">
          <a:blip r:embed="rId9">
            <a:alphaModFix/>
          </a:blip>
          <a:srcRect b="34219" l="0" r="0" t="0"/>
          <a:stretch/>
        </p:blipFill>
        <p:spPr>
          <a:xfrm>
            <a:off x="7523000" y="2892425"/>
            <a:ext cx="1654101" cy="2243751"/>
          </a:xfrm>
          <a:prstGeom prst="rect">
            <a:avLst/>
          </a:prstGeom>
          <a:noFill/>
          <a:ln>
            <a:noFill/>
          </a:ln>
        </p:spPr>
      </p:pic>
      <p:pic>
        <p:nvPicPr>
          <p:cNvPr id="185" name="Google Shape;185;p18"/>
          <p:cNvPicPr preferRelativeResize="0"/>
          <p:nvPr/>
        </p:nvPicPr>
        <p:blipFill>
          <a:blip r:embed="rId10">
            <a:alphaModFix/>
          </a:blip>
          <a:stretch>
            <a:fillRect/>
          </a:stretch>
        </p:blipFill>
        <p:spPr>
          <a:xfrm>
            <a:off x="2799550" y="1777050"/>
            <a:ext cx="2243751" cy="2076849"/>
          </a:xfrm>
          <a:prstGeom prst="rect">
            <a:avLst/>
          </a:prstGeom>
          <a:noFill/>
          <a:ln>
            <a:noFill/>
          </a:ln>
        </p:spPr>
      </p:pic>
      <p:pic>
        <p:nvPicPr>
          <p:cNvPr id="186" name="Google Shape;186;p18"/>
          <p:cNvPicPr preferRelativeResize="0"/>
          <p:nvPr/>
        </p:nvPicPr>
        <p:blipFill>
          <a:blip r:embed="rId11">
            <a:alphaModFix/>
          </a:blip>
          <a:stretch>
            <a:fillRect/>
          </a:stretch>
        </p:blipFill>
        <p:spPr>
          <a:xfrm>
            <a:off x="5043300" y="0"/>
            <a:ext cx="2479699" cy="3284250"/>
          </a:xfrm>
          <a:prstGeom prst="rect">
            <a:avLst/>
          </a:prstGeom>
          <a:noFill/>
          <a:ln>
            <a:noFill/>
          </a:ln>
        </p:spPr>
      </p:pic>
      <p:pic>
        <p:nvPicPr>
          <p:cNvPr id="187" name="Google Shape;187;p18"/>
          <p:cNvPicPr preferRelativeResize="0"/>
          <p:nvPr/>
        </p:nvPicPr>
        <p:blipFill>
          <a:blip r:embed="rId12">
            <a:alphaModFix/>
          </a:blip>
          <a:stretch>
            <a:fillRect/>
          </a:stretch>
        </p:blipFill>
        <p:spPr>
          <a:xfrm>
            <a:off x="5043300" y="2609025"/>
            <a:ext cx="2479700" cy="25344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9"/>
          <p:cNvSpPr txBox="1"/>
          <p:nvPr>
            <p:ph type="title"/>
          </p:nvPr>
        </p:nvSpPr>
        <p:spPr>
          <a:xfrm>
            <a:off x="1580325" y="420700"/>
            <a:ext cx="6239400" cy="59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ENG130 PI Cycle One Makes </a:t>
            </a:r>
            <a:r>
              <a:rPr lang="en"/>
              <a:t>Video</a:t>
            </a:r>
            <a:endParaRPr/>
          </a:p>
        </p:txBody>
      </p:sp>
      <p:pic>
        <p:nvPicPr>
          <p:cNvPr descr="My project for ENG130 PI Cycle One Make.&#10;&#10;For this make I wanted to do something out of the ordinary. I knew that a lot of people were going to do photo collages and I didn't want to do that. &quot;I didn’t want to be like that, I did it in a different way.&quot; That part of the lyric talks to how everyone did it in their own way to get to where they are. The song I used has a lot of sass and shade being thrown around.&#10;&quot;What exactly are you to me.&#10;Since when did you start giving me attention.&#10;Don’t come now and try to seek attention.&#10;Fake smiles, don’t feed me these poison-like medicine.&quot;&#10;The lyrics are towards the haters and nay sayers that doubt me and my determination for my future. After you start being successful in life, these people try to come back to you and act like they cared about you. I used photos of myself and made it like a bildungsroman video from the younger me to the present me. Initially I had a lot of photos in the video but then the problem with that was that it didn't have enough time for each photo to be viewed. Trying to fit all the things I wanted to put into the video was a difficult task. I hope that people will feel a bit inspired by the lyrics and feel prouder of where they are now.&#10;&#10;Some images I use aren’t photographed by me. Song rights are reserved to owner. All credits are reserved for the owner/creator of the image. No Copyright Infringement Intended." id="193" name="Google Shape;193;p19" title="ENG130 PI Cycle One Makes">
            <a:hlinkClick r:id="rId3"/>
          </p:cNvPr>
          <p:cNvPicPr preferRelativeResize="0"/>
          <p:nvPr/>
        </p:nvPicPr>
        <p:blipFill>
          <a:blip r:embed="rId4">
            <a:alphaModFix/>
          </a:blip>
          <a:stretch>
            <a:fillRect/>
          </a:stretch>
        </p:blipFill>
        <p:spPr>
          <a:xfrm>
            <a:off x="834875" y="1110725"/>
            <a:ext cx="7506550" cy="3689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20"/>
          <p:cNvPicPr preferRelativeResize="0"/>
          <p:nvPr/>
        </p:nvPicPr>
        <p:blipFill>
          <a:blip r:embed="rId3">
            <a:alphaModFix/>
          </a:blip>
          <a:stretch>
            <a:fillRect/>
          </a:stretch>
        </p:blipFill>
        <p:spPr>
          <a:xfrm>
            <a:off x="3760" y="0"/>
            <a:ext cx="9136481" cy="5143501"/>
          </a:xfrm>
          <a:prstGeom prst="rect">
            <a:avLst/>
          </a:prstGeom>
          <a:noFill/>
          <a:ln>
            <a:noFill/>
          </a:ln>
        </p:spPr>
      </p:pic>
      <p:sp>
        <p:nvSpPr>
          <p:cNvPr id="199" name="Google Shape;199;p20"/>
          <p:cNvSpPr txBox="1"/>
          <p:nvPr>
            <p:ph type="title"/>
          </p:nvPr>
        </p:nvSpPr>
        <p:spPr>
          <a:xfrm>
            <a:off x="1228650" y="67075"/>
            <a:ext cx="6686700" cy="247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000000"/>
                </a:solidFill>
              </a:rPr>
              <a:t>Don’t Judge A Person By</a:t>
            </a:r>
            <a:endParaRPr sz="3600">
              <a:solidFill>
                <a:srgbClr val="000000"/>
              </a:solidFill>
            </a:endParaRPr>
          </a:p>
          <a:p>
            <a:pPr indent="0" lvl="0" marL="0" rtl="0" algn="ctr">
              <a:spcBef>
                <a:spcPts val="0"/>
              </a:spcBef>
              <a:spcAft>
                <a:spcPts val="0"/>
              </a:spcAft>
              <a:buNone/>
            </a:pPr>
            <a:r>
              <a:rPr lang="en" sz="3600">
                <a:solidFill>
                  <a:srgbClr val="000000"/>
                </a:solidFill>
              </a:rPr>
              <a:t>Where They Are,</a:t>
            </a:r>
            <a:endParaRPr sz="3600">
              <a:solidFill>
                <a:srgbClr val="000000"/>
              </a:solidFill>
            </a:endParaRPr>
          </a:p>
          <a:p>
            <a:pPr indent="0" lvl="0" marL="0" rtl="0" algn="ctr">
              <a:spcBef>
                <a:spcPts val="0"/>
              </a:spcBef>
              <a:spcAft>
                <a:spcPts val="0"/>
              </a:spcAft>
              <a:buNone/>
            </a:pPr>
            <a:r>
              <a:rPr lang="en" sz="3600">
                <a:solidFill>
                  <a:srgbClr val="000000"/>
                </a:solidFill>
              </a:rPr>
              <a:t>Because You Don’t</a:t>
            </a:r>
            <a:endParaRPr sz="3600">
              <a:solidFill>
                <a:srgbClr val="000000"/>
              </a:solidFill>
            </a:endParaRPr>
          </a:p>
          <a:p>
            <a:pPr indent="0" lvl="0" marL="0" rtl="0" algn="ctr">
              <a:spcBef>
                <a:spcPts val="0"/>
              </a:spcBef>
              <a:spcAft>
                <a:spcPts val="0"/>
              </a:spcAft>
              <a:buNone/>
            </a:pPr>
            <a:r>
              <a:rPr lang="en" sz="3600">
                <a:solidFill>
                  <a:srgbClr val="000000"/>
                </a:solidFill>
              </a:rPr>
              <a:t>Know How Far They’ve Come</a:t>
            </a:r>
            <a:endParaRPr sz="3600">
              <a:solidFill>
                <a:srgbClr val="00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